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1830917"/>
            <a:ext cx="7197726" cy="2421464"/>
          </a:xfrm>
        </p:spPr>
        <p:txBody>
          <a:bodyPr>
            <a:normAutofit/>
          </a:bodyPr>
          <a:lstStyle/>
          <a:p>
            <a:r>
              <a:rPr lang="zh-CN" altLang="en-US" sz="7700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网络词语大盘点</a:t>
            </a:r>
            <a:endParaRPr lang="zh-CN" altLang="en-US" sz="77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BIRD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演讲：尤宛钥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收集者：孔程思、李洋等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281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57175"/>
            <a:ext cx="10131425" cy="1456267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2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最后给各位送上正能量语录</a:t>
            </a:r>
            <a:endParaRPr lang="zh-CN" altLang="en-US" dirty="0">
              <a:solidFill>
                <a:schemeClr val="bg2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正能量语录奥利给 - 1.正能量语录奥利给(Av53058902,P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0649" y="1618191"/>
            <a:ext cx="3641725" cy="485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485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4426" y="26289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谢谢！</a:t>
            </a:r>
            <a:endParaRPr lang="zh-CN" altLang="en-US" sz="6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1082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838201"/>
            <a:ext cx="15611805" cy="4953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现如今，网络已经成为了人类生活中不可或缺的一部分，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在网络发展的同时，也有许多网络词语被创造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同时，又有一批又一批的网络词语被淘汰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接下来，我将会为大家展示一些精彩的东西</a:t>
            </a:r>
            <a:endParaRPr lang="zh-CN" altLang="en-US" sz="3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990600" y="3752850"/>
            <a:ext cx="2539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一些热门词语</a:t>
            </a:r>
            <a:endParaRPr lang="zh-CN" altLang="en-US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hlinkClick r:id="rId3" action="ppaction://hlinksldjump"/>
          </p:cNvPr>
          <p:cNvSpPr txBox="1"/>
          <p:nvPr/>
        </p:nvSpPr>
        <p:spPr>
          <a:xfrm>
            <a:off x="4279490" y="4603341"/>
            <a:ext cx="312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热词</a:t>
            </a:r>
            <a:endParaRPr lang="zh-CN" altLang="en-US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hlinkClick r:id="rId4" action="ppaction://hlinksldjump"/>
          </p:cNvPr>
          <p:cNvSpPr txBox="1"/>
          <p:nvPr/>
        </p:nvSpPr>
        <p:spPr>
          <a:xfrm>
            <a:off x="8032954" y="5514202"/>
            <a:ext cx="4011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一些词语被淘汰的原因</a:t>
            </a:r>
            <a:endParaRPr lang="zh-CN" altLang="en-US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8256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31787"/>
            <a:ext cx="10925174" cy="629100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331787"/>
            <a:ext cx="10925174" cy="6291005"/>
          </a:xfrm>
          <a:prstGeom prst="rect">
            <a:avLst/>
          </a:prstGeom>
        </p:spPr>
      </p:pic>
      <p:pic>
        <p:nvPicPr>
          <p:cNvPr id="6" name="图片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331786"/>
            <a:ext cx="10925174" cy="629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0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838201"/>
            <a:ext cx="15611805" cy="4953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现如今，网络已经成为了人类生活中不可或缺的一部分，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在网络发展的同时，也有许多网络词语被创造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同时，又有一批又一批的网络词语被淘汰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接下来，我将会为大家展示一些精彩的东西</a:t>
            </a:r>
            <a:endParaRPr lang="zh-CN" altLang="en-US" sz="3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990600" y="3752850"/>
            <a:ext cx="2539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strike="sngStrike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一些热门词语</a:t>
            </a:r>
            <a:endParaRPr lang="zh-CN" altLang="en-US" sz="3000" strike="sngStrike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hlinkClick r:id="rId3" action="ppaction://hlinksldjump"/>
          </p:cNvPr>
          <p:cNvSpPr txBox="1"/>
          <p:nvPr/>
        </p:nvSpPr>
        <p:spPr>
          <a:xfrm>
            <a:off x="4279490" y="4603341"/>
            <a:ext cx="312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热词</a:t>
            </a:r>
            <a:endParaRPr lang="zh-CN" altLang="en-US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hlinkClick r:id="rId4" action="ppaction://hlinksldjump"/>
          </p:cNvPr>
          <p:cNvSpPr txBox="1"/>
          <p:nvPr/>
        </p:nvSpPr>
        <p:spPr>
          <a:xfrm>
            <a:off x="8032954" y="5514202"/>
            <a:ext cx="4011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一些词语被淘汰的原因</a:t>
            </a:r>
            <a:endParaRPr lang="zh-CN" altLang="en-US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453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spd="slow">
        <p:zoom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79" y="1155615"/>
            <a:ext cx="10911422" cy="4702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9" y="1155615"/>
            <a:ext cx="10911422" cy="4702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79" y="1155615"/>
            <a:ext cx="10911422" cy="4702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79" y="1155615"/>
            <a:ext cx="10911422" cy="4702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79" y="1155615"/>
            <a:ext cx="10911422" cy="4702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79" y="1155615"/>
            <a:ext cx="10911422" cy="4702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879" y="1155615"/>
            <a:ext cx="10911422" cy="4702260"/>
          </a:xfrm>
          <a:prstGeom prst="rect">
            <a:avLst/>
          </a:prstGeom>
        </p:spPr>
      </p:pic>
      <p:pic>
        <p:nvPicPr>
          <p:cNvPr id="11" name="图片 10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879" y="1155615"/>
            <a:ext cx="10911422" cy="470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838201"/>
            <a:ext cx="15611805" cy="4953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现如今，网络已经成为了人类生活中不可或缺的一部分，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在网络发展的同时，也有许多网络词语被创造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同时，又有一批又一批的网络词语被淘汰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接下来，我将会为大家展示一些精彩的东西</a:t>
            </a:r>
            <a:endParaRPr lang="zh-CN" altLang="en-US" sz="3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990600" y="3752850"/>
            <a:ext cx="2539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strike="sngStrike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一些热门词语</a:t>
            </a:r>
            <a:endParaRPr lang="zh-CN" altLang="en-US" sz="3000" strike="sngStrike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hlinkClick r:id="rId3" action="ppaction://hlinksldjump"/>
          </p:cNvPr>
          <p:cNvSpPr txBox="1"/>
          <p:nvPr/>
        </p:nvSpPr>
        <p:spPr>
          <a:xfrm>
            <a:off x="4279490" y="4603341"/>
            <a:ext cx="312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strike="sngStrike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3000" strike="sngStrike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热词</a:t>
            </a:r>
            <a:endParaRPr lang="zh-CN" altLang="en-US" sz="3000" strike="sngStrike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hlinkClick r:id="rId4" action="ppaction://hlinksldjump"/>
          </p:cNvPr>
          <p:cNvSpPr txBox="1"/>
          <p:nvPr/>
        </p:nvSpPr>
        <p:spPr>
          <a:xfrm>
            <a:off x="8032954" y="5514202"/>
            <a:ext cx="4011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一些词语被淘汰的原因</a:t>
            </a:r>
            <a:endParaRPr lang="zh-CN" altLang="en-US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11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spd="slow">
        <p:zoom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为什么一些词语会被淘汰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325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1.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审美疲劳</a:t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/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这是过气最主要的原因之一。</a:t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/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无论多么热的热点，在其出现时间足够长之后都会逐渐走向衰落，大众的注意力会逐渐分散到其它事情上，除非该热点每段时间都能够有足够优秀的信息产出。</a:t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/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新热点的出现往往会引起广泛的关注，很多时候甚至会给人世界即将迎来变革的感觉。事实上大多数热点事件都是虎头蛇尾最后不了了之。</a:t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/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比如共享单车刚刚出现的时候，仿佛新世界的大门被打开了，所有的投资人，新媒体都在竞相追捧。与其相关的话题也常常出现在大众的视野之中，后来更是有共享电动车，共享汽车。但热点过了之后再重看这件事情，共享单车类型的产品确实有影响力，但是很有限。而共享电动车则几乎销声匿迹，频频受到管制，盈利困难。</a:t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889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为什么一些词语会被淘汰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325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2.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热点被消费干净</a:t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/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这点和第一点不同，且往往更加难以挽回。所谓热点被消费干净即用户已经对于这个热点充分了解了，热点本身又没有能力产生新的关注点。用户即使对于该热点有很大的好奇心，想要进一步了解也无从下手。</a:t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/>
            </a:r>
            <a:b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该类型常见的例子就是百度热搜上的热点，几乎就只能够保持一天左右的热度。究其原因是热点的内容有限，虽然其内容能够迅速得到关注，但内容太少，一个普通的用户也能够在极短的时间内掌握该热点的所有内容。加之该类型的热点往往是没有后续的，来的快，去的也很快。</a:t>
            </a:r>
          </a:p>
        </p:txBody>
      </p:sp>
    </p:spTree>
    <p:extLst>
      <p:ext uri="{BB962C8B-B14F-4D97-AF65-F5344CB8AC3E}">
        <p14:creationId xmlns:p14="http://schemas.microsoft.com/office/powerpoint/2010/main" val="3119886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838201"/>
            <a:ext cx="15611805" cy="4953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现如今，网络已经成为了人类生活中不可或缺的一部分，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在网络发展的同时，也有许多网络词语被创造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同时，又有一批又一批的网络词语被淘汰</a:t>
            </a:r>
            <a:endParaRPr lang="en-US" altLang="zh-CN" sz="3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3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接下来，我将会为大家展示一些精彩的东西</a:t>
            </a:r>
            <a:endParaRPr lang="zh-CN" altLang="en-US" sz="3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0600" y="3752850"/>
            <a:ext cx="25391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strike="sngStrike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一些热门词语</a:t>
            </a:r>
            <a:endParaRPr lang="zh-CN" altLang="en-US" sz="3000" strike="sngStrike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79490" y="4603341"/>
            <a:ext cx="312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strike="sngStrike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3000" strike="sngStrike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热词</a:t>
            </a:r>
            <a:endParaRPr lang="zh-CN" altLang="en-US" sz="3000" strike="sngStrike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32954" y="5514202"/>
            <a:ext cx="40115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strike="sngStrike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一些词语被淘汰的原因</a:t>
            </a:r>
            <a:endParaRPr lang="zh-CN" altLang="en-US" sz="3000" strike="sngStrike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hlinkClick r:id="rId2" action="ppaction://hlinksldjump"/>
          </p:cNvPr>
          <p:cNvSpPr/>
          <p:nvPr/>
        </p:nvSpPr>
        <p:spPr>
          <a:xfrm>
            <a:off x="3252018" y="2316240"/>
            <a:ext cx="4554795" cy="398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3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？</a:t>
            </a:r>
            <a:endParaRPr lang="zh-CN" altLang="en-US" sz="63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67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91</TotalTime>
  <Words>312</Words>
  <Application>Microsoft Office PowerPoint</Application>
  <PresentationFormat>宽屏</PresentationFormat>
  <Paragraphs>39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方正舒体</vt:lpstr>
      <vt:lpstr>华文细黑</vt:lpstr>
      <vt:lpstr>宋体</vt:lpstr>
      <vt:lpstr>微软雅黑</vt:lpstr>
      <vt:lpstr>Arial</vt:lpstr>
      <vt:lpstr>Calibri</vt:lpstr>
      <vt:lpstr>Calibri Light</vt:lpstr>
      <vt:lpstr>天体</vt:lpstr>
      <vt:lpstr>网络词语大盘点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为什么一些词语会被淘汰？</vt:lpstr>
      <vt:lpstr>为什么一些词语会被淘汰？</vt:lpstr>
      <vt:lpstr>PowerPoint 演示文稿</vt:lpstr>
      <vt:lpstr>最后给各位送上正能量语录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网络生活</dc:title>
  <dc:creator>S6h3e d2u8</dc:creator>
  <cp:lastModifiedBy>S6h3e d2u8</cp:lastModifiedBy>
  <cp:revision>7</cp:revision>
  <dcterms:created xsi:type="dcterms:W3CDTF">2022-11-28T14:42:24Z</dcterms:created>
  <dcterms:modified xsi:type="dcterms:W3CDTF">2022-11-28T16:13:46Z</dcterms:modified>
</cp:coreProperties>
</file>